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2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78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46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20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4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70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43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16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06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06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56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Gelernte Lektion</a:t>
            </a:r>
            <a:endParaRPr lang="de-DE" dirty="0">
              <a:latin typeface="+mn-lt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762137"/>
              </p:ext>
            </p:extLst>
          </p:nvPr>
        </p:nvGraphicFramePr>
        <p:xfrm>
          <a:off x="368968" y="1601981"/>
          <a:ext cx="11437200" cy="3379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760">
                  <a:extLst>
                    <a:ext uri="{9D8B030D-6E8A-4147-A177-3AD203B41FA5}">
                      <a16:colId xmlns:a16="http://schemas.microsoft.com/office/drawing/2014/main" val="3700567478"/>
                    </a:ext>
                  </a:extLst>
                </a:gridCol>
                <a:gridCol w="2942480">
                  <a:extLst>
                    <a:ext uri="{9D8B030D-6E8A-4147-A177-3AD203B41FA5}">
                      <a16:colId xmlns:a16="http://schemas.microsoft.com/office/drawing/2014/main" val="3713232072"/>
                    </a:ext>
                  </a:extLst>
                </a:gridCol>
                <a:gridCol w="2942480">
                  <a:extLst>
                    <a:ext uri="{9D8B030D-6E8A-4147-A177-3AD203B41FA5}">
                      <a16:colId xmlns:a16="http://schemas.microsoft.com/office/drawing/2014/main" val="2023123971"/>
                    </a:ext>
                  </a:extLst>
                </a:gridCol>
                <a:gridCol w="2942480">
                  <a:extLst>
                    <a:ext uri="{9D8B030D-6E8A-4147-A177-3AD203B41FA5}">
                      <a16:colId xmlns:a16="http://schemas.microsoft.com/office/drawing/2014/main" val="653443477"/>
                    </a:ext>
                  </a:extLst>
                </a:gridCol>
              </a:tblGrid>
              <a:tr h="71449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Was lief gut?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Was lief schlecht?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Was können wir zukünftig verbessern?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04490"/>
                  </a:ext>
                </a:extLst>
              </a:tr>
              <a:tr h="666212">
                <a:tc>
                  <a:txBody>
                    <a:bodyPr/>
                    <a:lstStyle/>
                    <a:p>
                      <a:r>
                        <a:rPr lang="de-DE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Planung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70504"/>
                  </a:ext>
                </a:extLst>
              </a:tr>
              <a:tr h="666212">
                <a:tc>
                  <a:txBody>
                    <a:bodyPr/>
                    <a:lstStyle/>
                    <a:p>
                      <a:r>
                        <a:rPr lang="de-DE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Bestandsaufnahme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70655"/>
                  </a:ext>
                </a:extLst>
              </a:tr>
              <a:tr h="666212">
                <a:tc>
                  <a:txBody>
                    <a:bodyPr/>
                    <a:lstStyle/>
                    <a:p>
                      <a:r>
                        <a:rPr lang="de-DE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Handlungsphase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02069"/>
                  </a:ext>
                </a:extLst>
              </a:tr>
              <a:tr h="666212">
                <a:tc>
                  <a:txBody>
                    <a:bodyPr/>
                    <a:lstStyle/>
                    <a:p>
                      <a:r>
                        <a:rPr lang="de-DE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Kommunikation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32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09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Gelernte Lektion</vt:lpstr>
    </vt:vector>
  </TitlesOfParts>
  <Company>LandesSportBund Niedersachsen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 Werkzeuge</dc:title>
  <dc:creator>Nordmeyer Sönke</dc:creator>
  <cp:lastModifiedBy>Nordmeyer Sönke</cp:lastModifiedBy>
  <cp:revision>5</cp:revision>
  <dcterms:created xsi:type="dcterms:W3CDTF">2022-04-08T20:12:52Z</dcterms:created>
  <dcterms:modified xsi:type="dcterms:W3CDTF">2022-04-20T14:05:37Z</dcterms:modified>
</cp:coreProperties>
</file>