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FB4"/>
    <a:srgbClr val="006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36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99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564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963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257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92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06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843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4002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4331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18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2E24E-C215-4FFF-9BF5-281C4A774D4B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BC7B3-70E0-4301-8C03-D6B6D2CA45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36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+mn-lt"/>
              </a:rPr>
              <a:t>Trends und Möglichkeiten für unseren Verein</a:t>
            </a:r>
            <a:endParaRPr lang="de-DE" dirty="0">
              <a:latin typeface="+mn-lt"/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269430"/>
              </p:ext>
            </p:extLst>
          </p:nvPr>
        </p:nvGraphicFramePr>
        <p:xfrm>
          <a:off x="838200" y="1433740"/>
          <a:ext cx="10515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21994144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2821530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Trends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rgbClr val="006FB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Möglichkeiten für unseren Verein</a:t>
                      </a:r>
                      <a:endParaRPr lang="de-DE" dirty="0"/>
                    </a:p>
                  </a:txBody>
                  <a:tcPr>
                    <a:solidFill>
                      <a:srgbClr val="006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972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z.B. Digitale Trainingsgeräte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33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z.B. Digitales Büro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217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z.B. </a:t>
                      </a:r>
                      <a:r>
                        <a:rPr lang="de-DE" dirty="0" err="1" smtClean="0"/>
                        <a:t>Social</a:t>
                      </a:r>
                      <a:r>
                        <a:rPr lang="de-DE" dirty="0" smtClean="0"/>
                        <a:t> Media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23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usw.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274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5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670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6FB4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829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96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Breitbild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Trends und Möglichkeiten für unseren Verein</vt:lpstr>
    </vt:vector>
  </TitlesOfParts>
  <Company>LandesSportBund Niedersachsen e.V.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Trends und Möglichkeiten für unseren Verein</dc:title>
  <dc:creator>Nordmeyer Sönke</dc:creator>
  <cp:lastModifiedBy>Nordmeyer Sönke</cp:lastModifiedBy>
  <cp:revision>2</cp:revision>
  <dcterms:created xsi:type="dcterms:W3CDTF">2022-04-12T09:42:11Z</dcterms:created>
  <dcterms:modified xsi:type="dcterms:W3CDTF">2022-04-12T09:45:45Z</dcterms:modified>
</cp:coreProperties>
</file>